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12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2913104707932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КРУГОСВЕТНОЕ ПУТЕШЕСТВИЕ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дрей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\Desktop\Scan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дрей\Desktop\Scan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дрей\Desktop\zwalls.ru-48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дрей\Desktop\banner_4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дрей\Desktop\vodopad_niagar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дрей\Desktop\145915-piran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дрей\Desktop\map_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ндрей\Desktop\1013390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ндрей\Desktop\0015-014-ZHivotnyj-mir-Avstral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Vacation-1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ндрей\Desktop\1-18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ндрей\Desktop\dostoprimechatelnosti_avstrali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ндрей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ндрей\Desktop\1013380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ндрей\Desktop\pticy-pla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ндрей\Desktop\zombitse-vohibasia_national_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ндрей\Desktop\rsz_flying-to-ugan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ндрей\Desktop\Keniya-Belaya-gora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ндрей\Desktop\1228832103_steve_bloom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ндрей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sam_f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АМЕРИКА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ндрей\Desktop\214430067_c4dd637cf7f6a2b6b9bfc23437e18c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ндре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ндрей\Desktop\1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ндрей\Desktop\uk510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02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ндрей\Desktop\tiekhnologhichieskaiakartaorghanizovannoiuchiebnoidieiatielnostivstarshieighruppiedikiieptitsy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8204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ндрей\Desktop\tury-v-evropu.jpg.pagespeed.ce.tEOmJgXVX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ндрей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ндрей\Desktop\2474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Андрей\Desktop\578bebe933c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ндрей\Desktop\0004-004-Ris-zamechatelnoe-kulturnoe-rastenie-nazvanie-kotorogo-v-perev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Андрей\Desktop\content_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Андрей\Desktop\malajz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Андрей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Андрей\Desktop\1012320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Андрей\Desktop\Sakhal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Андрей\Desktop\information_items_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Андрей\Desktop\084.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Андрей\Desktop\1014523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Андрей\Desktop\442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Андрей\Desktop\pamjatnik_zdes_nachinaetsja_ros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Андрей\Desktop\137985739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Андрей\Desktop\HDQW_1006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Андрей\Desktop\x_1b3cd8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Андрей\Desktop\75266dd3f55865ba316a0705d10b33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Андрей\Desktop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hlop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46dac47f780525f474ffe41dce5409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eiMkRgr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101338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</Words>
  <Application>Microsoft Office PowerPoint</Application>
  <PresentationFormat>Экран (4:3)</PresentationFormat>
  <Paragraphs>2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КРУГОСВЕТНОЕ ПУТЕШЕСТВИЕ</vt:lpstr>
      <vt:lpstr>Слайд 2</vt:lpstr>
      <vt:lpstr>АМЕРИКА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КРУГОСВЕТНОЕ ПУТЕШЕСТВИЕ</dc:title>
  <dc:creator>Андрей</dc:creator>
  <cp:lastModifiedBy>Windows User</cp:lastModifiedBy>
  <cp:revision>10</cp:revision>
  <dcterms:created xsi:type="dcterms:W3CDTF">2017-02-09T09:14:00Z</dcterms:created>
  <dcterms:modified xsi:type="dcterms:W3CDTF">2017-02-09T10:46:57Z</dcterms:modified>
</cp:coreProperties>
</file>