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дрей\Desktop\sport-childr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268760"/>
            <a:ext cx="6768752" cy="507656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Друзья спорта!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>
            <a:noAutofit/>
          </a:bodyPr>
          <a:lstStyle/>
          <a:p>
            <a:r>
              <a:rPr lang="ru-RU" sz="9600" dirty="0" smtClean="0">
                <a:latin typeface="Monotype Corsiva" pitchFamily="66" charset="0"/>
                <a:cs typeface="Times New Roman" pitchFamily="18" charset="0"/>
              </a:rPr>
              <a:t>СПАСИБО ЗА ВНИМАНИЕ!</a:t>
            </a:r>
            <a:endParaRPr lang="ru-RU" sz="9600" dirty="0"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Легенда о происхождении Олимпийских игр</a:t>
            </a:r>
            <a:endParaRPr lang="ru-RU" dirty="0"/>
          </a:p>
        </p:txBody>
      </p:sp>
      <p:pic>
        <p:nvPicPr>
          <p:cNvPr id="2050" name="Picture 2" descr="C:\Users\Андрей\Desktop\6ecce162400574500a3ef0b8ffc4caa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063750"/>
            <a:ext cx="7992888" cy="424557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Молва связывает возникновение Олимпийских игр в древности с именем Ифита, владыки края Олимп. Годы его правления то и дело омрачались кровавыми распрями с соседями.  И однажды, когда вот-вот должна была вспыхнуть очередная война со Спартой, Ифит предложил спартанцам вложить мечи в ножны и заключив мир, устроить в честь этого события состязания атлетов, «дабы не оружием и кровью, а силой и ловкостью величие людей утверждать».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Андрей\Desktop\imgpre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501008"/>
            <a:ext cx="6480720" cy="316835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Предложение было принято, и Олимпия навсегда стала местом мирных спортивных баталий. Прошло много времени. И вот в 1896 году над столицей Греции, Афинами, вновь вспыхнул олимпийский огонь. Отсюда началось исчисление современных Олимпийских игр.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Андрей\Desktop\c3619957d597d2a7d9af86dba0bba9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04864"/>
            <a:ext cx="7704856" cy="446449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ндрей\Desktop\0016-016-Olimpijskaja-emble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Андрей\Desktop\8216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56784" cy="612068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Андрей\Desktop\59d657c579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ЗИМНИЕ ВИДЫ СПОРТА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Андрей\Desktop\1420274636_1386925438_bezimeni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1620" y="1340768"/>
            <a:ext cx="6840760" cy="525658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ЛЕТНИЕ ВИДЫ СПОРТА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Users\Андрей\Desktop\7747839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340768"/>
            <a:ext cx="7272808" cy="525658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132</Words>
  <Application>Microsoft Office PowerPoint</Application>
  <PresentationFormat>Экран (4:3)</PresentationFormat>
  <Paragraphs>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Друзья спорта!</vt:lpstr>
      <vt:lpstr>Легенда о происхождении Олимпийских игр</vt:lpstr>
      <vt:lpstr>Молва связывает возникновение Олимпийских игр в древности с именем Ифита, владыки края Олимп. Годы его правления то и дело омрачались кровавыми распрями с соседями.  И однажды, когда вот-вот должна была вспыхнуть очередная война со Спартой, Ифит предложил спартанцам вложить мечи в ножны и заключив мир, устроить в честь этого события состязания атлетов, «дабы не оружием и кровью, а силой и ловкостью величие людей утверждать».</vt:lpstr>
      <vt:lpstr>Предложение было принято, и Олимпия навсегда стала местом мирных спортивных баталий. Прошло много времени. И вот в 1896 году над столицей Греции, Афинами, вновь вспыхнул олимпийский огонь. Отсюда началось исчисление современных Олимпийских игр.</vt:lpstr>
      <vt:lpstr>Слайд 5</vt:lpstr>
      <vt:lpstr>Слайд 6</vt:lpstr>
      <vt:lpstr>Слайд 7</vt:lpstr>
      <vt:lpstr>ЗИМНИЕ ВИДЫ СПОРТА</vt:lpstr>
      <vt:lpstr>ЛЕТНИЕ ВИДЫ СПОРТА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Друзья спорта!</dc:title>
  <dc:creator>Андрей</dc:creator>
  <cp:lastModifiedBy>Windows User</cp:lastModifiedBy>
  <cp:revision>4</cp:revision>
  <dcterms:created xsi:type="dcterms:W3CDTF">2017-02-02T10:35:59Z</dcterms:created>
  <dcterms:modified xsi:type="dcterms:W3CDTF">2017-02-02T11:10:37Z</dcterms:modified>
</cp:coreProperties>
</file>