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sport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768752" cy="50765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Друзья спорта!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9600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Легенда о происхождении Олимпийских игр</a:t>
            </a:r>
            <a:endParaRPr lang="ru-RU" dirty="0"/>
          </a:p>
        </p:txBody>
      </p:sp>
      <p:pic>
        <p:nvPicPr>
          <p:cNvPr id="2050" name="Picture 2" descr="C:\Users\Андрей\Desktop\6ecce162400574500a3ef0b8ffc4ca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3750"/>
            <a:ext cx="7992888" cy="42455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Молва связывает возникновение Олимпийских игр в древности с именем Ифита, владыки края Олимп. Годы его правления то и дело омрачались кровавыми распрями с соседями.  И однажды, когда вот-вот должна была вспыхнуть очередная война со Спартой, Ифит предложил спартанцам вложить мечи в ножны и заключив мир, устроить в честь этого события состязания атлетов, «дабы не оружием и кровью, а силой и ловкостью величие людей утверждать».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дрей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01008"/>
            <a:ext cx="6480720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Предложение было принято, и Олимпия навсегда стала местом мирных спортивных баталий. Прошло много времени. И вот в 1896 году над столицей Греции, Афинами, вновь вспыхнул олимпийский огонь. Отсюда началось исчисление современных Олимпийских игр.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ндрей\Desktop\c3619957d597d2a7d9af86dba0bba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704856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0016-016-Olimpijskaja-embl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821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56784" cy="61206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дрей\Desktop\59d657c57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ЗИМНИЕ ВИДЫ СПОРТА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Андрей\Desktop\1420274636_1386925438_bezimen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620" y="1340768"/>
            <a:ext cx="6840760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ЛЕТНИЕ ВИДЫ СПОРТА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Андрей\Desktop\7747839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340768"/>
            <a:ext cx="7272808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132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Друзья спорта!</vt:lpstr>
      <vt:lpstr>Легенда о происхождении Олимпийских игр</vt:lpstr>
      <vt:lpstr>Молва связывает возникновение Олимпийских игр в древности с именем Ифита, владыки края Олимп. Годы его правления то и дело омрачались кровавыми распрями с соседями.  И однажды, когда вот-вот должна была вспыхнуть очередная война со Спартой, Ифит предложил спартанцам вложить мечи в ножны и заключив мир, устроить в честь этого события состязания атлетов, «дабы не оружием и кровью, а силой и ловкостью величие людей утверждать».</vt:lpstr>
      <vt:lpstr>Предложение было принято, и Олимпия навсегда стала местом мирных спортивных баталий. Прошло много времени. И вот в 1896 году над столицей Греции, Афинами, вновь вспыхнул олимпийский огонь. Отсюда началось исчисление современных Олимпийских игр.</vt:lpstr>
      <vt:lpstr>Слайд 5</vt:lpstr>
      <vt:lpstr>Слайд 6</vt:lpstr>
      <vt:lpstr>Слайд 7</vt:lpstr>
      <vt:lpstr>ЗИМНИЕ ВИДЫ СПОРТА</vt:lpstr>
      <vt:lpstr>ЛЕТНИЕ ВИДЫ СПОРТА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Друзья спорта!</dc:title>
  <dc:creator>Андрей</dc:creator>
  <cp:lastModifiedBy>Windows User</cp:lastModifiedBy>
  <cp:revision>4</cp:revision>
  <dcterms:created xsi:type="dcterms:W3CDTF">2017-02-02T10:35:59Z</dcterms:created>
  <dcterms:modified xsi:type="dcterms:W3CDTF">2017-02-02T11:10:37Z</dcterms:modified>
</cp:coreProperties>
</file>